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3"/>
  </p:notesMasterIdLst>
  <p:sldIdLst>
    <p:sldId id="2147482234" r:id="rId7"/>
    <p:sldId id="2147480783" r:id="rId8"/>
    <p:sldId id="2147482235" r:id="rId9"/>
    <p:sldId id="2147480217" r:id="rId10"/>
    <p:sldId id="2147482227" r:id="rId11"/>
    <p:sldId id="2147482228" r:id="rId12"/>
    <p:sldId id="2147482229" r:id="rId13"/>
    <p:sldId id="2147480063" r:id="rId14"/>
    <p:sldId id="2147480215" r:id="rId15"/>
    <p:sldId id="2147480771" r:id="rId16"/>
    <p:sldId id="2147482232" r:id="rId17"/>
    <p:sldId id="2147480780" r:id="rId18"/>
    <p:sldId id="2147480143" r:id="rId19"/>
    <p:sldId id="342" r:id="rId20"/>
    <p:sldId id="356" r:id="rId21"/>
    <p:sldId id="2147480773" r:id="rId22"/>
    <p:sldId id="2147480204" r:id="rId23"/>
    <p:sldId id="2147480203" r:id="rId24"/>
    <p:sldId id="2147480788" r:id="rId25"/>
    <p:sldId id="2147480772" r:id="rId26"/>
    <p:sldId id="2147479960" r:id="rId27"/>
    <p:sldId id="2147479559" r:id="rId28"/>
    <p:sldId id="2147480218" r:id="rId29"/>
    <p:sldId id="2147480214" r:id="rId30"/>
    <p:sldId id="2147482224" r:id="rId31"/>
    <p:sldId id="2147482225" r:id="rId32"/>
    <p:sldId id="2147480137" r:id="rId33"/>
    <p:sldId id="2147480757" r:id="rId34"/>
    <p:sldId id="2147480785" r:id="rId35"/>
    <p:sldId id="2147482230" r:id="rId36"/>
    <p:sldId id="2147482231" r:id="rId37"/>
    <p:sldId id="2147482130" r:id="rId38"/>
    <p:sldId id="2147480807" r:id="rId39"/>
    <p:sldId id="2147480151" r:id="rId40"/>
    <p:sldId id="2147482233" r:id="rId41"/>
    <p:sldId id="2147482236" r:id="rId4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86" d="100"/>
          <a:sy n="86" d="100"/>
        </p:scale>
        <p:origin x="750"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9:32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image" Target="../media/image11.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2.sv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9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93.sv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9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jpeg"/><Relationship Id="rId21" Type="http://schemas.openxmlformats.org/officeDocument/2006/relationships/image" Target="../media/image83.png"/><Relationship Id="rId7" Type="http://schemas.openxmlformats.org/officeDocument/2006/relationships/image" Target="../media/image69.jpe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73.png"/><Relationship Id="rId24" Type="http://schemas.openxmlformats.org/officeDocument/2006/relationships/image" Target="../media/image86.svg"/><Relationship Id="rId5"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7.jpe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it-IT" sz="5400" b="1" dirty="0">
                <a:solidFill>
                  <a:schemeClr val="bg1"/>
                </a:solidFill>
                <a:latin typeface="Segoe UI" panose="020B0502040204020203" pitchFamily="34" charset="0"/>
              </a:rPr>
              <a:t>Destrozando a tu jefe con D-Generative AI</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Alejandro Almeida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Azure Lead at </a:t>
            </a:r>
            <a:r>
              <a:rPr lang="en-US" sz="2000" spc="-50" noProof="0" dirty="0">
                <a:ln w="3175">
                  <a:noFill/>
                </a:ln>
                <a:solidFill>
                  <a:prstClr val="white"/>
                </a:solidFill>
                <a:latin typeface="Segoe UI Light" panose="020B0502040204020203" pitchFamily="34" charset="0"/>
                <a:cs typeface="Segoe UI Light" panose="020B0502040204020203" pitchFamily="34" charset="0"/>
              </a:rPr>
              <a:t>Prodware &amp; MVP</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 name="TextBox 7">
            <a:extLst>
              <a:ext uri="{FF2B5EF4-FFF2-40B4-BE49-F238E27FC236}">
                <a16:creationId xmlns:a16="http://schemas.microsoft.com/office/drawing/2014/main" id="{BF90EB54-59A6-4C2A-C232-762A6947F92B}"/>
              </a:ext>
            </a:extLst>
          </p:cNvPr>
          <p:cNvSpPr txBox="1"/>
          <p:nvPr/>
        </p:nvSpPr>
        <p:spPr>
          <a:xfrm>
            <a:off x="5908717" y="4309030"/>
            <a:ext cx="5225314"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David Oliva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Solution Architect at Prodware &amp; MVP</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@name</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5" name="TextBox 6">
            <a:extLst>
              <a:ext uri="{FF2B5EF4-FFF2-40B4-BE49-F238E27FC236}">
                <a16:creationId xmlns:a16="http://schemas.microsoft.com/office/drawing/2014/main" id="{3D7E8FBA-A938-C635-5A81-0E11449686F5}"/>
              </a:ext>
            </a:extLst>
          </p:cNvPr>
          <p:cNvSpPr txBox="1"/>
          <p:nvPr/>
        </p:nvSpPr>
        <p:spPr>
          <a:xfrm>
            <a:off x="5936097" y="5310019"/>
            <a:ext cx="3869509"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@David_Oliva_85</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026" name="Picture 2">
            <a:extLst>
              <a:ext uri="{FF2B5EF4-FFF2-40B4-BE49-F238E27FC236}">
                <a16:creationId xmlns:a16="http://schemas.microsoft.com/office/drawing/2014/main" id="{176B847D-AD54-3DD6-BCE3-55F16E406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714" y="3302010"/>
            <a:ext cx="1013070" cy="1013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D9043A-D1C2-EE7A-AEEB-9A6112EEF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407" y="3295960"/>
            <a:ext cx="1013070" cy="101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50000" fill="hold" grpId="1" nodeType="withEffect">
                                  <p:stCondLst>
                                    <p:cond delay="0"/>
                                  </p:stCondLst>
                                  <p:childTnLst>
                                    <p:animMotion origin="layout" path="M 0.00105 -0.00208 L 0.03698 -0.00208 " pathEditMode="relative" rAng="0" ptsTypes="AA">
                                      <p:cBhvr>
                                        <p:cTn id="20" dur="500" spd="-100000" fill="hold"/>
                                        <p:tgtEl>
                                          <p:spTgt spid="28"/>
                                        </p:tgtEl>
                                        <p:attrNameLst>
                                          <p:attrName>ppt_x</p:attrName>
                                          <p:attrName>ppt_y</p:attrName>
                                        </p:attrNameLst>
                                      </p:cBhvr>
                                      <p:rCtr x="1797" y="0"/>
                                    </p:animMotion>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50000" fill="hold" grpId="1" nodeType="withEffect">
                                  <p:stCondLst>
                                    <p:cond delay="0"/>
                                  </p:stCondLst>
                                  <p:childTnLst>
                                    <p:animMotion origin="layout" path="M 0.00105 -0.00208 L 0.03698 -0.00208 " pathEditMode="relative" rAng="0" ptsTypes="AA">
                                      <p:cBhvr>
                                        <p:cTn id="25" dur="500" spd="-100000" fill="hold"/>
                                        <p:tgtEl>
                                          <p:spTgt spid="5"/>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 grpId="0"/>
      <p:bldP spid="28" grpId="0"/>
      <p:bldP spid="28"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515</TotalTime>
  <Words>4230</Words>
  <Application>Microsoft Office PowerPoint</Application>
  <PresentationFormat>Widescreen</PresentationFormat>
  <Paragraphs>501</Paragraphs>
  <Slides>36</Slides>
  <Notes>35</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36</vt:i4>
      </vt:variant>
    </vt:vector>
  </HeadingPairs>
  <TitlesOfParts>
    <vt:vector size="60" baseType="lpstr">
      <vt:lpstr>.PingFang TC Regular</vt:lpstr>
      <vt:lpstr>-apple-system</vt:lpstr>
      <vt:lpstr>Aptos</vt:lpstr>
      <vt:lpstr>Arial</vt:lpstr>
      <vt:lpstr>Arial Nova</vt:lpstr>
      <vt:lpstr>Calibri</vt:lpstr>
      <vt:lpstr>Calibri Light</vt:lpstr>
      <vt:lpstr>Camphor</vt:lpstr>
      <vt:lpstr>Consolas</vt:lpstr>
      <vt:lpstr>HKGothicNo2</vt:lpstr>
      <vt:lpstr>Lufga</vt:lpstr>
      <vt:lpstr>Maven Pro</vt:lpstr>
      <vt:lpstr>Roboto Mono</vt:lpstr>
      <vt:lpstr>Segoe UI</vt:lpstr>
      <vt:lpstr>Segoe UI Light</vt:lpstr>
      <vt:lpstr>Segoe UI Semibold</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Context window Tokens are shared between  all prompts and completions</vt:lpstr>
      <vt:lpstr>PowerPoint Presentation</vt:lpstr>
      <vt:lpstr>PowerPoint Presentation</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David Oliva Paredes</cp:lastModifiedBy>
  <cp:revision>9</cp:revision>
  <dcterms:created xsi:type="dcterms:W3CDTF">2023-09-25T13:57:04Z</dcterms:created>
  <dcterms:modified xsi:type="dcterms:W3CDTF">2025-02-25T12:02:35Z</dcterms:modified>
</cp:coreProperties>
</file>